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9" r:id="rId8"/>
    <p:sldId id="258" r:id="rId9"/>
    <p:sldId id="262" r:id="rId10"/>
    <p:sldId id="260" r:id="rId11"/>
    <p:sldId id="270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>
        <p:scale>
          <a:sx n="75" d="100"/>
          <a:sy n="75" d="100"/>
        </p:scale>
        <p:origin x="540" y="3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6"/>
                <c:pt idx="0">
                  <c:v>Base package</c:v>
                </c:pt>
                <c:pt idx="1">
                  <c:v>Desktop App</c:v>
                </c:pt>
                <c:pt idx="2">
                  <c:v>Android Service</c:v>
                </c:pt>
                <c:pt idx="3">
                  <c:v>Additional feature</c:v>
                </c:pt>
                <c:pt idx="4">
                  <c:v>First Year service</c:v>
                </c:pt>
                <c:pt idx="5">
                  <c:v>Extended Service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  <c:pt idx="4">
                  <c:v>7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25.06.2019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25.06.2019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Trave</a:t>
            </a:r>
            <a:r>
              <a:rPr lang="en-US" dirty="0" smtClean="0"/>
              <a:t>l Experts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45" y="446145"/>
            <a:ext cx="8214531" cy="5476354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403-667-5788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 smtClean="0"/>
              <a:t>INQUIRIES@IMPACT_IT.COM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3824866" cy="368772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Introductions</a:t>
            </a:r>
          </a:p>
          <a:p>
            <a:endParaRPr lang="en-US" sz="2400" dirty="0" smtClean="0"/>
          </a:p>
          <a:p>
            <a:r>
              <a:rPr lang="en-US" sz="2400" dirty="0" smtClean="0"/>
              <a:t>Products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Office Application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Mobile Application</a:t>
            </a:r>
          </a:p>
          <a:p>
            <a:endParaRPr lang="en-CA" sz="2400" dirty="0"/>
          </a:p>
          <a:p>
            <a:r>
              <a:rPr lang="en-CA" sz="2400" dirty="0" smtClean="0"/>
              <a:t>Demonstration</a:t>
            </a:r>
          </a:p>
          <a:p>
            <a:endParaRPr lang="en-CA" sz="2400" dirty="0"/>
          </a:p>
          <a:p>
            <a:r>
              <a:rPr lang="en-CA" sz="2400" dirty="0" smtClean="0"/>
              <a:t>Q &amp; A</a:t>
            </a:r>
          </a:p>
          <a:p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Winter 2018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5" y="1877051"/>
            <a:ext cx="8491625" cy="3412522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Impact IT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 txBox="1">
            <a:spLocks/>
          </p:cNvSpPr>
          <p:nvPr/>
        </p:nvSpPr>
        <p:spPr>
          <a:xfrm>
            <a:off x="6850505" y="2953482"/>
            <a:ext cx="4503295" cy="2600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Louise Acosta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dirty="0"/>
              <a:t>洪笠铭 （</a:t>
            </a:r>
            <a:r>
              <a:rPr lang="en-US" altLang="zh-CN" sz="2800" dirty="0" err="1"/>
              <a:t>L</a:t>
            </a:r>
            <a:r>
              <a:rPr lang="en-US" sz="2800" dirty="0" err="1"/>
              <a:t>iMing</a:t>
            </a:r>
            <a:r>
              <a:rPr lang="en-US" sz="2800" dirty="0"/>
              <a:t> Hong</a:t>
            </a:r>
            <a:r>
              <a:rPr lang="zh-CN" altLang="en-US" sz="2800" dirty="0" smtClean="0"/>
              <a:t>）</a:t>
            </a:r>
            <a:endParaRPr lang="en-US" altLang="zh-CN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Colin Lee-Chee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Hayley Mead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COMPOSITION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THE PRODUCT CONSISTS OF TWO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DESKTOP APPLICATION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User functionality</a:t>
            </a:r>
          </a:p>
          <a:p>
            <a:pPr lvl="1"/>
            <a:r>
              <a:rPr lang="en-US" sz="1800" dirty="0" smtClean="0"/>
              <a:t>Office application</a:t>
            </a:r>
          </a:p>
          <a:p>
            <a:pPr lvl="1"/>
            <a:r>
              <a:rPr lang="en-US" sz="1800" dirty="0" smtClean="0"/>
              <a:t>Website</a:t>
            </a:r>
            <a:endParaRPr lang="en-US" sz="1800" dirty="0"/>
          </a:p>
          <a:p>
            <a:r>
              <a:rPr lang="en-US" sz="1800" dirty="0" smtClean="0"/>
              <a:t>Agent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Customer </a:t>
            </a:r>
            <a:r>
              <a:rPr lang="en-US" sz="1800" dirty="0" err="1" smtClean="0"/>
              <a:t>UX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Database</a:t>
            </a:r>
            <a:endParaRPr lang="ru-RU" sz="1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MOBILE SERVICE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Features</a:t>
            </a:r>
          </a:p>
          <a:p>
            <a:endParaRPr lang="en-US" sz="1800" dirty="0"/>
          </a:p>
          <a:p>
            <a:r>
              <a:rPr lang="en-US" sz="1800" dirty="0" smtClean="0"/>
              <a:t>Functionality</a:t>
            </a:r>
            <a:endParaRPr lang="en-US" sz="1800" dirty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5310627" cy="782638"/>
          </a:xfrm>
        </p:spPr>
        <p:txBody>
          <a:bodyPr>
            <a:normAutofit/>
          </a:bodyPr>
          <a:lstStyle/>
          <a:p>
            <a:r>
              <a:rPr lang="en-US" dirty="0" smtClean="0"/>
              <a:t>OFFICE APPLICATION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Java design with </a:t>
            </a:r>
            <a:r>
              <a:rPr lang="en-US" dirty="0" err="1" smtClean="0"/>
              <a:t>JSP</a:t>
            </a:r>
            <a:r>
              <a:rPr lang="en-US" dirty="0" smtClean="0"/>
              <a:t> server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The desktop application is designed to support Travel Agents staff with the following features: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Allow </a:t>
            </a:r>
            <a:r>
              <a:rPr lang="en-US" dirty="0"/>
              <a:t>agents to manage the website for internal business requirements</a:t>
            </a:r>
          </a:p>
          <a:p>
            <a:pPr lvl="0"/>
            <a:r>
              <a:rPr lang="en-US" dirty="0"/>
              <a:t>Allow agent to control </a:t>
            </a:r>
            <a:r>
              <a:rPr lang="en-US" dirty="0" smtClean="0"/>
              <a:t>current </a:t>
            </a:r>
            <a:r>
              <a:rPr lang="en-US" dirty="0"/>
              <a:t>bookings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 preferRelativeResize="0">
            <a:picLocks noGrp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t="8424" r="5597" b="49075"/>
          <a:stretch/>
        </p:blipFill>
        <p:spPr>
          <a:xfrm>
            <a:off x="2011680" y="0"/>
            <a:ext cx="1014984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4433724"/>
            <a:ext cx="10515600" cy="782638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accent3"/>
                  </a:outerShdw>
                </a:effectLst>
              </a:rPr>
              <a:t>WHERE DO YOU WANT TO GO?</a:t>
            </a:r>
            <a:endParaRPr lang="ru-RU" dirty="0">
              <a:solidFill>
                <a:schemeClr val="accent5">
                  <a:lumMod val="75000"/>
                </a:schemeClr>
              </a:solidFill>
              <a:effectLst>
                <a:outerShdw blurRad="50800" dist="50800" dir="5400000" algn="ctr" rotWithShape="0">
                  <a:schemeClr val="accent3"/>
                </a:outerShdw>
              </a:effectLs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Mobile Application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5930763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526" y="1474969"/>
            <a:ext cx="4525485" cy="676275"/>
          </a:xfrm>
        </p:spPr>
        <p:txBody>
          <a:bodyPr>
            <a:normAutofit/>
          </a:bodyPr>
          <a:lstStyle/>
          <a:p>
            <a:r>
              <a:rPr lang="en-US" dirty="0" smtClean="0"/>
              <a:t>OVERALL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 smtClean="0"/>
              <a:t>Here is the cost break down of the project.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Base Package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 smtClean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Desktop App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Android Service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126411" y="4722773"/>
            <a:ext cx="1597889" cy="512398"/>
          </a:xfrm>
        </p:spPr>
        <p:txBody>
          <a:bodyPr>
            <a:normAutofit/>
          </a:bodyPr>
          <a:lstStyle/>
          <a:p>
            <a:r>
              <a:rPr lang="en-US" dirty="0" smtClean="0"/>
              <a:t>Additional Features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7%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Year Service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0005439" y="4722773"/>
            <a:ext cx="1711944" cy="365125"/>
          </a:xfrm>
        </p:spPr>
        <p:txBody>
          <a:bodyPr>
            <a:normAutofit/>
          </a:bodyPr>
          <a:lstStyle/>
          <a:p>
            <a:r>
              <a:rPr lang="en-US" dirty="0" smtClean="0"/>
              <a:t>Extended Service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5" y="2134675"/>
            <a:ext cx="4741818" cy="676275"/>
          </a:xfrm>
        </p:spPr>
        <p:txBody>
          <a:bodyPr>
            <a:normAutofit/>
          </a:bodyPr>
          <a:lstStyle/>
          <a:p>
            <a:r>
              <a:rPr lang="en-US" sz="3200" dirty="0"/>
              <a:t>COST AND PRICING</a:t>
            </a:r>
            <a:endParaRPr lang="ru-RU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488682692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2019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2020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 smtClean="0">
                          <a:latin typeface="+mn-lt"/>
                        </a:rPr>
                        <a:t>2021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Base Package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Desktop</a:t>
                      </a:r>
                      <a:r>
                        <a:rPr lang="en-US" sz="1200" b="1" i="0" kern="1200" baseline="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Application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Android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Additional Feature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First Year Service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Extended </a:t>
                      </a:r>
                      <a:r>
                        <a:rPr lang="en-US" sz="1200" b="1" i="0" kern="1200" noProof="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Servic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2018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purl.org/dc/dcmitype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274</Words>
  <Application>Microsoft Office PowerPoint</Application>
  <PresentationFormat>Widescreen</PresentationFormat>
  <Paragraphs>130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Travel Experts</vt:lpstr>
      <vt:lpstr>Presentation Outline</vt:lpstr>
      <vt:lpstr>INTRODUCTIONS</vt:lpstr>
      <vt:lpstr>SOFTWARE COMPOSITION</vt:lpstr>
      <vt:lpstr>OFFICE APPLICATION</vt:lpstr>
      <vt:lpstr>WHERE DO YOU WANT TO GO?</vt:lpstr>
      <vt:lpstr>OVERALL</vt:lpstr>
      <vt:lpstr>COST AND PRICING</vt:lpstr>
      <vt:lpstr>Lorem ipsum dolor sit amet, consectetuer adipiscing elit. Maecenas porttitor congue massa</vt:lpstr>
      <vt:lpstr>THANK YOU!</vt:lpstr>
      <vt:lpstr>Customize this Template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2019-06-25T21:47:37Z</dcterms:created>
  <dcterms:modified xsi:type="dcterms:W3CDTF">2019-06-26T15:58:47Z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